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ANELO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ANELO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Anelo trabalhar por meu Senhor; </a:t>
            </a:r>
          </a:p>
          <a:p>
            <a:r>
              <a:rPr lang="pt-BR" dirty="0"/>
              <a:t>Sei que não tenho, </a:t>
            </a:r>
          </a:p>
          <a:p>
            <a:r>
              <a:rPr lang="pt-BR" dirty="0"/>
              <a:t>em mim, nenhum valor.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ANELO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quero me entregar </a:t>
            </a:r>
          </a:p>
          <a:p>
            <a:r>
              <a:rPr lang="pt-BR" dirty="0"/>
              <a:t>e junto a Ti estar,</a:t>
            </a:r>
          </a:p>
          <a:p>
            <a:r>
              <a:rPr lang="pt-BR" dirty="0"/>
              <a:t>Ativo, em meu lugar, a trabalhar.</a:t>
            </a:r>
          </a:p>
        </p:txBody>
      </p:sp>
    </p:spTree>
    <p:extLst>
      <p:ext uri="{BB962C8B-B14F-4D97-AF65-F5344CB8AC3E}">
        <p14:creationId xmlns:p14="http://schemas.microsoft.com/office/powerpoint/2010/main" val="3009538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ANELO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F6386C-2851-49DF-AFF6-93599B785D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vilas e sertões eu vou levar </a:t>
            </a:r>
          </a:p>
          <a:p>
            <a:r>
              <a:rPr lang="pt-BR" dirty="0"/>
              <a:t>As novas do perdão </a:t>
            </a:r>
          </a:p>
          <a:p>
            <a:r>
              <a:rPr lang="pt-BR" dirty="0"/>
              <a:t>que Deus quer dar. </a:t>
            </a:r>
          </a:p>
        </p:txBody>
      </p:sp>
    </p:spTree>
    <p:extLst>
      <p:ext uri="{BB962C8B-B14F-4D97-AF65-F5344CB8AC3E}">
        <p14:creationId xmlns:p14="http://schemas.microsoft.com/office/powerpoint/2010/main" val="4275154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ANELO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7C87F42-B418-4304-8C0D-FE1FDB9363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Aos homens anunciar </a:t>
            </a:r>
          </a:p>
          <a:p>
            <a:r>
              <a:rPr lang="pt-BR" dirty="0"/>
              <a:t>a salvação sem-par, </a:t>
            </a:r>
          </a:p>
          <a:p>
            <a:r>
              <a:rPr lang="pt-BR" dirty="0"/>
              <a:t>E almas, sim, ganhar para Jesus.</a:t>
            </a:r>
          </a:p>
        </p:txBody>
      </p:sp>
    </p:spTree>
    <p:extLst>
      <p:ext uri="{BB962C8B-B14F-4D97-AF65-F5344CB8AC3E}">
        <p14:creationId xmlns:p14="http://schemas.microsoft.com/office/powerpoint/2010/main" val="455105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ANELO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Irei, pois, trabalhar junto a Jesus</a:t>
            </a:r>
          </a:p>
          <a:p>
            <a:r>
              <a:rPr lang="pt-BR" dirty="0"/>
              <a:t>Até chegar ao Céu </a:t>
            </a:r>
          </a:p>
          <a:p>
            <a:r>
              <a:rPr lang="pt-BR" dirty="0"/>
              <a:t>de glória e luz. </a:t>
            </a:r>
          </a:p>
        </p:txBody>
      </p:sp>
    </p:spTree>
    <p:extLst>
      <p:ext uri="{BB962C8B-B14F-4D97-AF65-F5344CB8AC3E}">
        <p14:creationId xmlns:p14="http://schemas.microsoft.com/office/powerpoint/2010/main" val="3810094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ANELO TRABALHAR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lá, no lar de além, </a:t>
            </a:r>
          </a:p>
          <a:p>
            <a:r>
              <a:rPr lang="pt-BR" dirty="0"/>
              <a:t>anseio ver também </a:t>
            </a:r>
          </a:p>
          <a:p>
            <a:r>
              <a:rPr lang="pt-BR" dirty="0"/>
              <a:t>Encaminhado alguém </a:t>
            </a:r>
          </a:p>
          <a:p>
            <a:r>
              <a:rPr lang="pt-BR" dirty="0"/>
              <a:t>a Deus, por mim.</a:t>
            </a:r>
          </a:p>
        </p:txBody>
      </p:sp>
    </p:spTree>
    <p:extLst>
      <p:ext uri="{BB962C8B-B14F-4D97-AF65-F5344CB8AC3E}">
        <p14:creationId xmlns:p14="http://schemas.microsoft.com/office/powerpoint/2010/main" val="958753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125</Words>
  <Application>Microsoft Office PowerPoint</Application>
  <PresentationFormat>Apresentação na tela (16:9)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ANELO TRABALHAR</vt:lpstr>
      <vt:lpstr>ANELO TRABALHAR</vt:lpstr>
      <vt:lpstr>ANELO TRABALHAR</vt:lpstr>
      <vt:lpstr>ANELO TRABALHAR</vt:lpstr>
      <vt:lpstr>ANELO TRABALHAR</vt:lpstr>
      <vt:lpstr>ANELO TRABALHAR</vt:lpstr>
      <vt:lpstr>ANELO TRABALHAR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2019-06-12T22:24:33Z</dcterms:modified>
</cp:coreProperties>
</file>

<file path=docProps/thumbnail.jpeg>
</file>